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1" r:id="rId5"/>
    <p:sldId id="275" r:id="rId6"/>
    <p:sldId id="277" r:id="rId7"/>
    <p:sldId id="264" r:id="rId8"/>
    <p:sldId id="286" r:id="rId9"/>
    <p:sldId id="265" r:id="rId10"/>
    <p:sldId id="278" r:id="rId11"/>
    <p:sldId id="284" r:id="rId12"/>
    <p:sldId id="279" r:id="rId13"/>
    <p:sldId id="281" r:id="rId14"/>
    <p:sldId id="282" r:id="rId15"/>
    <p:sldId id="283" r:id="rId16"/>
    <p:sldId id="285" r:id="rId17"/>
    <p:sldId id="276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EFD0-B7B0-44FA-ABB3-F60BAD5C1187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6A00-46B9-4101-AF6D-A02295E0F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EFD0-B7B0-44FA-ABB3-F60BAD5C1187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6A00-46B9-4101-AF6D-A02295E0F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EFD0-B7B0-44FA-ABB3-F60BAD5C1187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6A00-46B9-4101-AF6D-A02295E0F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EFD0-B7B0-44FA-ABB3-F60BAD5C1187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6A00-46B9-4101-AF6D-A02295E0F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EFD0-B7B0-44FA-ABB3-F60BAD5C1187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6A00-46B9-4101-AF6D-A02295E0F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EFD0-B7B0-44FA-ABB3-F60BAD5C1187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6A00-46B9-4101-AF6D-A02295E0F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EFD0-B7B0-44FA-ABB3-F60BAD5C1187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6A00-46B9-4101-AF6D-A02295E0F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EFD0-B7B0-44FA-ABB3-F60BAD5C1187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6A00-46B9-4101-AF6D-A02295E0F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EFD0-B7B0-44FA-ABB3-F60BAD5C1187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6A00-46B9-4101-AF6D-A02295E0F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EFD0-B7B0-44FA-ABB3-F60BAD5C1187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6A00-46B9-4101-AF6D-A02295E0F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EFD0-B7B0-44FA-ABB3-F60BAD5C1187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6A00-46B9-4101-AF6D-A02295E0F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2EFD0-B7B0-44FA-ABB3-F60BAD5C1187}" type="datetimeFigureOut">
              <a:rPr lang="en-US" smtClean="0"/>
              <a:pPr/>
              <a:t>12/15/2009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B6A00-46B9-4101-AF6D-A02295E0F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Hall A Compton electron detector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dirty="0" err="1" smtClean="0"/>
              <a:t>Camsonne</a:t>
            </a:r>
            <a:endParaRPr lang="en-US" dirty="0" smtClean="0"/>
          </a:p>
          <a:p>
            <a:pPr marL="514350" indent="-514350"/>
            <a:r>
              <a:rPr lang="en-US" dirty="0" smtClean="0"/>
              <a:t>Hall A collaboration meeting</a:t>
            </a:r>
          </a:p>
          <a:p>
            <a:pPr marL="514350" indent="-514350"/>
            <a:r>
              <a:rPr lang="en-US" dirty="0" smtClean="0"/>
              <a:t>December 15</a:t>
            </a:r>
            <a:r>
              <a:rPr lang="en-US" baseline="30000" dirty="0" smtClean="0"/>
              <a:t>th</a:t>
            </a:r>
            <a:r>
              <a:rPr lang="en-US" dirty="0" smtClean="0"/>
              <a:t> 2009</a:t>
            </a:r>
          </a:p>
        </p:txBody>
      </p:sp>
      <p:pic>
        <p:nvPicPr>
          <p:cNvPr id="4099" name="Picture 3" descr="C:\Documents and Settings\camsonne\My Documents\compton\logopc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457200"/>
            <a:ext cx="3657600" cy="1740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Coincidence spectrum</a:t>
            </a:r>
            <a:endParaRPr lang="en-US" dirty="0"/>
          </a:p>
        </p:txBody>
      </p:sp>
      <p:pic>
        <p:nvPicPr>
          <p:cNvPr id="3074" name="Picture 2" descr="C:\Documents and Settings\camsonne\My Documents\compton\track-adc-2069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780" y="1752600"/>
            <a:ext cx="895422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Coincidence spectrum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 t="25422"/>
          <a:stretch>
            <a:fillRect/>
          </a:stretch>
        </p:blipFill>
        <p:spPr bwMode="auto">
          <a:xfrm>
            <a:off x="228600" y="1524000"/>
            <a:ext cx="9249598" cy="4870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Coincidence spectrum</a:t>
            </a:r>
            <a:endParaRPr lang="en-US" dirty="0"/>
          </a:p>
        </p:txBody>
      </p:sp>
      <p:pic>
        <p:nvPicPr>
          <p:cNvPr id="4" name="Content Placeholder 3" descr="stripslog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600200"/>
            <a:ext cx="8077200" cy="4525963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Single arm </a:t>
            </a:r>
            <a:r>
              <a:rPr lang="en-US" dirty="0" err="1" smtClean="0"/>
              <a:t>compton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dirty="0" smtClean="0"/>
              <a:t>Compton spectrum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t="53856"/>
          <a:stretch>
            <a:fillRect/>
          </a:stretch>
        </p:blipFill>
        <p:spPr bwMode="auto">
          <a:xfrm>
            <a:off x="1219200" y="1676400"/>
            <a:ext cx="7553325" cy="4935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arm </a:t>
            </a:r>
            <a:r>
              <a:rPr lang="en-US" dirty="0" err="1" smtClean="0"/>
              <a:t>compton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Asymmetry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54711"/>
          <a:stretch>
            <a:fillRect/>
          </a:stretch>
        </p:blipFill>
        <p:spPr bwMode="auto">
          <a:xfrm>
            <a:off x="914400" y="1752600"/>
            <a:ext cx="7553325" cy="4844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Single arm </a:t>
            </a:r>
            <a:r>
              <a:rPr lang="en-US" dirty="0" err="1" smtClean="0"/>
              <a:t>compton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429000" cy="4495800"/>
          </a:xfrm>
        </p:spPr>
        <p:txBody>
          <a:bodyPr/>
          <a:lstStyle/>
          <a:p>
            <a:r>
              <a:rPr lang="en-US" dirty="0" smtClean="0"/>
              <a:t>Standard </a:t>
            </a:r>
          </a:p>
          <a:p>
            <a:pPr>
              <a:buNone/>
            </a:pPr>
            <a:r>
              <a:rPr lang="en-US" dirty="0" smtClean="0"/>
              <a:t>analysis</a:t>
            </a:r>
            <a:endParaRPr lang="en-US" dirty="0"/>
          </a:p>
        </p:txBody>
      </p:sp>
      <p:pic>
        <p:nvPicPr>
          <p:cNvPr id="5122" name="Picture 2" descr="C:\Documents and Settings\camsonne\My Documents\compton\20102_ra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1143000"/>
            <a:ext cx="5400675" cy="5267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arm </a:t>
            </a:r>
            <a:r>
              <a:rPr lang="en-US" dirty="0" err="1" smtClean="0"/>
              <a:t>compton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3810000" cy="4525963"/>
          </a:xfrm>
        </p:spPr>
        <p:txBody>
          <a:bodyPr/>
          <a:lstStyle/>
          <a:p>
            <a:r>
              <a:rPr lang="en-US" dirty="0" smtClean="0"/>
              <a:t>Standard analysis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 t="19662"/>
          <a:stretch>
            <a:fillRect/>
          </a:stretch>
        </p:blipFill>
        <p:spPr bwMode="auto">
          <a:xfrm>
            <a:off x="4343400" y="1219200"/>
            <a:ext cx="4579558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-1066800" y="2895600"/>
            <a:ext cx="6705600" cy="2636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 smtClean="0"/>
          </a:p>
          <a:p>
            <a:pPr algn="ctr"/>
            <a:r>
              <a:rPr lang="en-US" sz="2000" b="1" dirty="0" smtClean="0"/>
              <a:t>&lt;</a:t>
            </a:r>
            <a:r>
              <a:rPr lang="en-US" sz="2000" b="1" dirty="0" err="1" smtClean="0"/>
              <a:t>PePg_R</a:t>
            </a:r>
            <a:r>
              <a:rPr lang="en-US" sz="2000" b="1" dirty="0" smtClean="0"/>
              <a:t>&gt; = 0.951121 +/- (0.0292806)</a:t>
            </a:r>
            <a:r>
              <a:rPr lang="en-US" sz="2000" b="1" baseline="-25000" dirty="0" smtClean="0"/>
              <a:t>stat </a:t>
            </a:r>
          </a:p>
          <a:p>
            <a:pPr algn="ctr"/>
            <a:r>
              <a:rPr lang="en-US" sz="2000" b="1" dirty="0" smtClean="0"/>
              <a:t>&lt;</a:t>
            </a:r>
            <a:r>
              <a:rPr lang="en-US" sz="2000" b="1" dirty="0" err="1" smtClean="0"/>
              <a:t>PePg_L</a:t>
            </a:r>
            <a:r>
              <a:rPr lang="en-US" sz="2000" b="1" dirty="0" smtClean="0"/>
              <a:t>&gt; = -0.885668 +/- (0.0255228)</a:t>
            </a:r>
            <a:r>
              <a:rPr lang="en-US" sz="2000" b="1" baseline="-25000" dirty="0" smtClean="0"/>
              <a:t>stat </a:t>
            </a:r>
          </a:p>
          <a:p>
            <a:pPr algn="ctr"/>
            <a:r>
              <a:rPr lang="en-US" sz="2000" b="1" dirty="0" smtClean="0"/>
              <a:t>&lt;</a:t>
            </a:r>
            <a:r>
              <a:rPr lang="en-US" sz="2000" b="1" dirty="0" err="1" smtClean="0"/>
              <a:t>PePg</a:t>
            </a:r>
            <a:r>
              <a:rPr lang="en-US" sz="2000" b="1" dirty="0" smtClean="0"/>
              <a:t>&gt; = 0.913927 +/- (0.0192396)</a:t>
            </a:r>
            <a:r>
              <a:rPr lang="en-US" sz="2000" b="1" baseline="-25000" dirty="0" smtClean="0"/>
              <a:t>stat</a:t>
            </a:r>
          </a:p>
          <a:p>
            <a:pPr algn="ctr"/>
            <a:endParaRPr lang="en-US" sz="2000" b="1" baseline="-25000" dirty="0" smtClean="0"/>
          </a:p>
          <a:p>
            <a:pPr algn="ctr"/>
            <a:r>
              <a:rPr lang="en-US" sz="2000" b="1" dirty="0" smtClean="0"/>
              <a:t>Roughly </a:t>
            </a:r>
            <a:r>
              <a:rPr lang="en-US" sz="2000" b="1" dirty="0" err="1" smtClean="0"/>
              <a:t>consistant</a:t>
            </a:r>
            <a:r>
              <a:rPr lang="en-US" sz="2000" b="1" dirty="0" smtClean="0"/>
              <a:t> with </a:t>
            </a:r>
            <a:r>
              <a:rPr lang="en-US" sz="2000" b="1" dirty="0" err="1" smtClean="0"/>
              <a:t>Moller</a:t>
            </a:r>
            <a:endParaRPr lang="en-US" sz="2000" b="1" dirty="0" smtClean="0"/>
          </a:p>
          <a:p>
            <a:pPr algn="ctr"/>
            <a:r>
              <a:rPr lang="en-US" sz="2000" b="1" dirty="0" smtClean="0"/>
              <a:t>To be corrected for background </a:t>
            </a:r>
          </a:p>
          <a:p>
            <a:pPr algn="ctr"/>
            <a:r>
              <a:rPr lang="en-US" sz="2000" b="1" dirty="0" smtClean="0"/>
              <a:t>Contamination</a:t>
            </a:r>
          </a:p>
          <a:p>
            <a:pPr algn="ctr"/>
            <a:r>
              <a:rPr lang="en-US" sz="2000" b="1" dirty="0" err="1" smtClean="0"/>
              <a:t>Systematics</a:t>
            </a:r>
            <a:r>
              <a:rPr lang="en-US" sz="2000" b="1" dirty="0" smtClean="0"/>
              <a:t> to be studied </a:t>
            </a:r>
            <a:endParaRPr lang="en-US" sz="20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System works imperfectly</a:t>
            </a:r>
          </a:p>
          <a:p>
            <a:pPr lvl="1"/>
            <a:r>
              <a:rPr lang="en-US" dirty="0" smtClean="0"/>
              <a:t>Problem at high rate coincidence</a:t>
            </a:r>
          </a:p>
          <a:p>
            <a:pPr lvl="1"/>
            <a:r>
              <a:rPr lang="en-US" dirty="0" smtClean="0"/>
              <a:t>Junk events</a:t>
            </a:r>
          </a:p>
          <a:p>
            <a:pPr lvl="1"/>
            <a:r>
              <a:rPr lang="en-US" dirty="0" smtClean="0"/>
              <a:t>Low efficiency</a:t>
            </a:r>
          </a:p>
          <a:p>
            <a:pPr lvl="1"/>
            <a:r>
              <a:rPr lang="en-US" dirty="0" smtClean="0"/>
              <a:t>Odd distribution changes between different modes</a:t>
            </a:r>
            <a:br>
              <a:rPr lang="en-US" dirty="0" smtClean="0"/>
            </a:br>
            <a:r>
              <a:rPr lang="en-US" dirty="0" smtClean="0"/>
              <a:t>( dead time issues)</a:t>
            </a:r>
          </a:p>
          <a:p>
            <a:pPr lvl="1"/>
            <a:r>
              <a:rPr lang="en-US" dirty="0" smtClean="0"/>
              <a:t>Background at high energy</a:t>
            </a:r>
          </a:p>
          <a:p>
            <a:pPr lvl="1"/>
            <a:r>
              <a:rPr lang="en-US" dirty="0" smtClean="0"/>
              <a:t>Effect of shielding</a:t>
            </a:r>
          </a:p>
          <a:p>
            <a:r>
              <a:rPr lang="en-US" dirty="0" smtClean="0"/>
              <a:t>PREX</a:t>
            </a:r>
          </a:p>
          <a:p>
            <a:pPr lvl="1"/>
            <a:r>
              <a:rPr lang="en-US" dirty="0" smtClean="0"/>
              <a:t>DAQ, software work during the down ( uncertainty about the 240 Hz flip rate )</a:t>
            </a:r>
          </a:p>
          <a:p>
            <a:pPr lvl="1"/>
            <a:r>
              <a:rPr lang="en-US" dirty="0" smtClean="0"/>
              <a:t>Lower energy for PREX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Detector is working sufficiently for calibration, might get a reasonable counting photon if run continuously</a:t>
            </a:r>
          </a:p>
          <a:p>
            <a:r>
              <a:rPr lang="en-US" dirty="0" smtClean="0"/>
              <a:t>Single measurement accuracy not clear needs time and data to be studied</a:t>
            </a:r>
          </a:p>
          <a:p>
            <a:r>
              <a:rPr lang="en-US" dirty="0" smtClean="0"/>
              <a:t>Significant amount of work needed to get a 100 % functional detector</a:t>
            </a:r>
          </a:p>
          <a:p>
            <a:r>
              <a:rPr lang="en-US" dirty="0" smtClean="0"/>
              <a:t>Should work at least as well as HAPPEX III as far as detector is concerned</a:t>
            </a:r>
          </a:p>
          <a:p>
            <a:r>
              <a:rPr lang="en-US" dirty="0" smtClean="0"/>
              <a:t>Question mark for standard DAQ at 240 Hz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Compton electron detector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2332037"/>
            <a:ext cx="8229600" cy="4525963"/>
          </a:xfrm>
        </p:spPr>
        <p:txBody>
          <a:bodyPr/>
          <a:lstStyle/>
          <a:p>
            <a:r>
              <a:rPr lang="en-US" dirty="0" smtClean="0"/>
              <a:t>Review of project</a:t>
            </a:r>
          </a:p>
          <a:p>
            <a:r>
              <a:rPr lang="en-US" dirty="0" smtClean="0"/>
              <a:t>Issues</a:t>
            </a:r>
          </a:p>
          <a:p>
            <a:r>
              <a:rPr lang="en-US" dirty="0" smtClean="0"/>
              <a:t>Status, results</a:t>
            </a:r>
          </a:p>
          <a:p>
            <a:r>
              <a:rPr lang="en-US" dirty="0" smtClean="0"/>
              <a:t>Timeline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 detector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Installation August 2008</a:t>
            </a:r>
          </a:p>
          <a:p>
            <a:r>
              <a:rPr lang="en-US" dirty="0" err="1" smtClean="0"/>
              <a:t>Transversity</a:t>
            </a:r>
            <a:endParaRPr lang="en-US" dirty="0" smtClean="0"/>
          </a:p>
          <a:p>
            <a:pPr lvl="1"/>
            <a:r>
              <a:rPr lang="en-US" dirty="0" smtClean="0"/>
              <a:t>No dedicated commissioning time</a:t>
            </a:r>
          </a:p>
          <a:p>
            <a:pPr lvl="1"/>
            <a:r>
              <a:rPr lang="en-US" dirty="0" smtClean="0"/>
              <a:t>“production data”</a:t>
            </a:r>
          </a:p>
          <a:p>
            <a:pPr lvl="1"/>
            <a:r>
              <a:rPr lang="en-US" dirty="0" smtClean="0"/>
              <a:t>In beam in January, detector cannot go in beam, dark current grows rapidly -&gt; Thicker shielding</a:t>
            </a:r>
          </a:p>
          <a:p>
            <a:pPr lvl="1"/>
            <a:r>
              <a:rPr lang="en-US" dirty="0" smtClean="0"/>
              <a:t>Can put detector in beam but not in Compton position</a:t>
            </a:r>
          </a:p>
          <a:p>
            <a:r>
              <a:rPr lang="en-US" dirty="0" smtClean="0"/>
              <a:t>d</a:t>
            </a:r>
            <a:r>
              <a:rPr lang="en-US" sz="1900" dirty="0" smtClean="0"/>
              <a:t>2n</a:t>
            </a:r>
            <a:endParaRPr lang="en-US" dirty="0" smtClean="0"/>
          </a:p>
          <a:p>
            <a:pPr lvl="1"/>
            <a:r>
              <a:rPr lang="en-US" dirty="0" smtClean="0"/>
              <a:t>L shape shielding</a:t>
            </a:r>
          </a:p>
          <a:p>
            <a:pPr lvl="1"/>
            <a:r>
              <a:rPr lang="en-US" dirty="0" smtClean="0"/>
              <a:t>Can put detector in beam, no Compton events seen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 detector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February-April  : </a:t>
            </a:r>
            <a:r>
              <a:rPr lang="en-US" dirty="0" err="1" smtClean="0"/>
              <a:t>additionnal</a:t>
            </a:r>
            <a:r>
              <a:rPr lang="en-US" dirty="0" smtClean="0"/>
              <a:t> manpower Bob and </a:t>
            </a:r>
            <a:r>
              <a:rPr lang="en-US" dirty="0" err="1" smtClean="0"/>
              <a:t>Diancheng</a:t>
            </a:r>
            <a:r>
              <a:rPr lang="en-US" dirty="0" smtClean="0"/>
              <a:t> Wang</a:t>
            </a:r>
          </a:p>
          <a:p>
            <a:pPr lvl="1"/>
            <a:r>
              <a:rPr lang="en-US" dirty="0" smtClean="0"/>
              <a:t>Electronic tests – New electronics seems to operate correctly</a:t>
            </a:r>
          </a:p>
          <a:p>
            <a:pPr lvl="1"/>
            <a:r>
              <a:rPr lang="en-US" dirty="0" smtClean="0"/>
              <a:t>First detector tests with source – difficulties to determine efficiency</a:t>
            </a:r>
          </a:p>
          <a:p>
            <a:pPr lvl="1"/>
            <a:r>
              <a:rPr lang="en-US" dirty="0" smtClean="0"/>
              <a:t>Finish software, fix standalone code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He3 running </a:t>
            </a:r>
          </a:p>
          <a:p>
            <a:pPr lvl="1"/>
            <a:r>
              <a:rPr lang="en-US" dirty="0" smtClean="0"/>
              <a:t>Standard DAQ : First Compton, efficiency confirmed to be low</a:t>
            </a:r>
          </a:p>
          <a:p>
            <a:pPr lvl="1"/>
            <a:r>
              <a:rPr lang="en-US" dirty="0" smtClean="0"/>
              <a:t>Analog signals available </a:t>
            </a:r>
          </a:p>
          <a:p>
            <a:r>
              <a:rPr lang="en-US" dirty="0" smtClean="0"/>
              <a:t>July August </a:t>
            </a:r>
          </a:p>
          <a:p>
            <a:pPr lvl="1"/>
            <a:r>
              <a:rPr lang="en-US" dirty="0" smtClean="0"/>
              <a:t>detector tests with source confirms low efficiency</a:t>
            </a:r>
          </a:p>
          <a:p>
            <a:pPr lvl="1"/>
            <a:r>
              <a:rPr lang="en-US" dirty="0" smtClean="0"/>
              <a:t>Pick-up from motor</a:t>
            </a:r>
          </a:p>
          <a:p>
            <a:pPr lvl="1"/>
            <a:r>
              <a:rPr lang="en-US" dirty="0" smtClean="0"/>
              <a:t>Cross-talk ( reduced to half detector)</a:t>
            </a:r>
          </a:p>
          <a:p>
            <a:pPr lvl="1"/>
            <a:r>
              <a:rPr lang="en-US" dirty="0" smtClean="0"/>
              <a:t>Grounding 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Happex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 detector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Happex</a:t>
            </a:r>
            <a:endParaRPr lang="en-US" dirty="0" smtClean="0"/>
          </a:p>
          <a:p>
            <a:pPr lvl="1"/>
            <a:r>
              <a:rPr lang="en-US" dirty="0" smtClean="0"/>
              <a:t>Low current coincidence for photon DAQ calibration</a:t>
            </a:r>
          </a:p>
          <a:p>
            <a:pPr lvl="1">
              <a:buNone/>
            </a:pPr>
            <a:r>
              <a:rPr lang="en-US" dirty="0" smtClean="0"/>
              <a:t>( Efficiency low and background) </a:t>
            </a:r>
          </a:p>
          <a:p>
            <a:pPr lvl="1"/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Asymmetries</a:t>
            </a:r>
          </a:p>
          <a:p>
            <a:r>
              <a:rPr lang="en-US" dirty="0" smtClean="0"/>
              <a:t>PVDIS : background too high for any measurements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Signal over background ratio is poor</a:t>
            </a:r>
          </a:p>
          <a:p>
            <a:pPr lvl="1"/>
            <a:r>
              <a:rPr lang="en-US" dirty="0" smtClean="0"/>
              <a:t>Noise</a:t>
            </a:r>
          </a:p>
          <a:p>
            <a:pPr lvl="1"/>
            <a:r>
              <a:rPr lang="en-US" dirty="0" smtClean="0"/>
              <a:t>Signal size</a:t>
            </a:r>
          </a:p>
          <a:p>
            <a:pPr lvl="1"/>
            <a:endParaRPr lang="en-US" dirty="0"/>
          </a:p>
        </p:txBody>
      </p:sp>
      <p:pic>
        <p:nvPicPr>
          <p:cNvPr id="1026" name="Picture 2" descr="C:\Documents and Settings\camsonne\My Documents\My Pictures\Edet\Analog-Sept-5-2009b.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514600"/>
            <a:ext cx="5283200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Intrinsic noise</a:t>
            </a:r>
          </a:p>
          <a:p>
            <a:pPr lvl="1"/>
            <a:r>
              <a:rPr lang="en-US" dirty="0" smtClean="0"/>
              <a:t>Capacitance larger than expected</a:t>
            </a:r>
          </a:p>
          <a:p>
            <a:r>
              <a:rPr lang="en-US" dirty="0" smtClean="0"/>
              <a:t>Pickup</a:t>
            </a:r>
          </a:p>
          <a:p>
            <a:pPr lvl="1"/>
            <a:r>
              <a:rPr lang="en-US" dirty="0" smtClean="0"/>
              <a:t>Improved grounding, seem to reach the intrinsic noise</a:t>
            </a:r>
          </a:p>
          <a:p>
            <a:r>
              <a:rPr lang="en-US" dirty="0" smtClean="0"/>
              <a:t>Cross Talk</a:t>
            </a:r>
          </a:p>
          <a:p>
            <a:pPr lvl="1"/>
            <a:r>
              <a:rPr lang="en-US" dirty="0" smtClean="0"/>
              <a:t>Half of channels used fro </a:t>
            </a:r>
            <a:r>
              <a:rPr lang="en-US" dirty="0" err="1" smtClean="0"/>
              <a:t>Happex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Detector design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143000"/>
            <a:ext cx="7747336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Shielding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Aluminium</a:t>
            </a:r>
            <a:endParaRPr lang="en-US" dirty="0" smtClean="0"/>
          </a:p>
          <a:p>
            <a:pPr lvl="1"/>
            <a:r>
              <a:rPr lang="en-US" dirty="0" smtClean="0"/>
              <a:t>Previous thickness was not adequate for this detector</a:t>
            </a:r>
          </a:p>
          <a:p>
            <a:pPr lvl="1"/>
            <a:r>
              <a:rPr lang="en-US" dirty="0" smtClean="0"/>
              <a:t>Sensitivity of the detector to be studied</a:t>
            </a:r>
          </a:p>
          <a:p>
            <a:endParaRPr lang="en-US" dirty="0" smtClean="0"/>
          </a:p>
          <a:p>
            <a:r>
              <a:rPr lang="en-US" dirty="0" smtClean="0"/>
              <a:t>Copper</a:t>
            </a:r>
          </a:p>
          <a:p>
            <a:pPr lvl="1"/>
            <a:r>
              <a:rPr lang="en-US" dirty="0" smtClean="0"/>
              <a:t>0.5 mm of copper sufficient for 3 </a:t>
            </a:r>
            <a:r>
              <a:rPr lang="en-US" dirty="0" err="1" smtClean="0"/>
              <a:t>GeV</a:t>
            </a:r>
            <a:r>
              <a:rPr lang="en-US" dirty="0" smtClean="0"/>
              <a:t> running but not for 6 </a:t>
            </a:r>
            <a:r>
              <a:rPr lang="en-US" dirty="0" err="1" smtClean="0"/>
              <a:t>GeV</a:t>
            </a:r>
            <a:r>
              <a:rPr lang="en-US" dirty="0" smtClean="0"/>
              <a:t> ( 5 times thicker than expected 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402</Words>
  <Application>Microsoft Office PowerPoint</Application>
  <PresentationFormat>On-screen Show (4:3)</PresentationFormat>
  <Paragraphs>101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Hall A Compton electron detector status</vt:lpstr>
      <vt:lpstr>Compton electron detector</vt:lpstr>
      <vt:lpstr>Electron detector</vt:lpstr>
      <vt:lpstr>Electron detector</vt:lpstr>
      <vt:lpstr>Electron detector</vt:lpstr>
      <vt:lpstr>Efficiency</vt:lpstr>
      <vt:lpstr>Noise</vt:lpstr>
      <vt:lpstr>Detector design</vt:lpstr>
      <vt:lpstr>Shielding</vt:lpstr>
      <vt:lpstr>Coincidence spectrum</vt:lpstr>
      <vt:lpstr>Coincidence spectrum</vt:lpstr>
      <vt:lpstr>Coincidence spectrum</vt:lpstr>
      <vt:lpstr>Single arm compton</vt:lpstr>
      <vt:lpstr>Single arm compton</vt:lpstr>
      <vt:lpstr>Single arm compton</vt:lpstr>
      <vt:lpstr>Single arm compton</vt:lpstr>
      <vt:lpstr>Status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 A Compton electron detector status</dc:title>
  <dc:creator>Alexandre Camsonne</dc:creator>
  <cp:lastModifiedBy>Alexandre Camsonne</cp:lastModifiedBy>
  <cp:revision>107</cp:revision>
  <dcterms:created xsi:type="dcterms:W3CDTF">2009-11-06T10:56:01Z</dcterms:created>
  <dcterms:modified xsi:type="dcterms:W3CDTF">2009-12-15T18:17:59Z</dcterms:modified>
</cp:coreProperties>
</file>